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8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Introduction – Pour communiquer tout en français!</a:t>
            </a:r>
          </a:p>
          <a:p>
            <a:r>
              <a:rPr lang="fr-FR" i="1" dirty="0" smtClean="0"/>
              <a:t>Comment se sont passées les vacances?</a:t>
            </a:r>
            <a:endParaRPr lang="fr-FR" i="1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75724"/>
            <a:ext cx="8763000" cy="924475"/>
          </a:xfrm>
        </p:spPr>
        <p:txBody>
          <a:bodyPr/>
          <a:lstStyle/>
          <a:p>
            <a:r>
              <a:rPr lang="fr-FR" dirty="0" smtClean="0"/>
              <a:t>Comment se sont passées les vacances?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Contexte:</a:t>
            </a:r>
          </a:p>
          <a:p>
            <a:pPr lvl="1"/>
            <a:r>
              <a:rPr lang="fr-FR" sz="2200" dirty="0" smtClean="0"/>
              <a:t>Vous et vos amis vous réunissent au café pour parler des vacances d’été. Malheureusement, il y a beaucoup de bruit dans le café et votre ami(e) à côté ne pas entendre ce que les autres disent. Alors, il/elle vous pose beaucoup de questions!</a:t>
            </a:r>
            <a:endParaRPr lang="fr-FR" sz="2200" dirty="0" smtClean="0"/>
          </a:p>
          <a:p>
            <a:r>
              <a:rPr lang="fr-FR" sz="2400" dirty="0" smtClean="0"/>
              <a:t>Tâche:</a:t>
            </a:r>
          </a:p>
          <a:p>
            <a:pPr lvl="1"/>
            <a:r>
              <a:rPr lang="fr-FR" sz="2200" dirty="0" smtClean="0"/>
              <a:t>« Envoyer un SMS » à votre ami(e) en lui donnant la réponse.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xmlns="" val="220231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Qui est resté à Colmar?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Patricia</a:t>
            </a:r>
            <a:endParaRPr lang="en-US" sz="4000" dirty="0" smtClean="0"/>
          </a:p>
        </p:txBody>
      </p:sp>
      <p:pic>
        <p:nvPicPr>
          <p:cNvPr id="14338" name="Picture 2" descr="A teenage girl with long dark brown hair and brown ey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90800"/>
            <a:ext cx="3886200" cy="2813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Qu’est-ce que Hector a fait?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du </a:t>
            </a:r>
            <a:r>
              <a:rPr lang="en-US" sz="4000" dirty="0" err="1" smtClean="0"/>
              <a:t>vélo</a:t>
            </a:r>
            <a:r>
              <a:rPr lang="en-US" sz="4000" dirty="0" smtClean="0"/>
              <a:t> et du rafting</a:t>
            </a:r>
          </a:p>
        </p:txBody>
      </p:sp>
      <p:pic>
        <p:nvPicPr>
          <p:cNvPr id="29698" name="Picture 2" descr="A teenage boy with short light brown hai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9" y="2209799"/>
            <a:ext cx="2611369" cy="3200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9"/>
            <a:ext cx="8915400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Où est-ce que </a:t>
            </a:r>
            <a:r>
              <a:rPr lang="fr-FR" sz="4000" dirty="0" err="1" smtClean="0"/>
              <a:t>Yasmine</a:t>
            </a:r>
            <a:r>
              <a:rPr lang="fr-FR" sz="4000" dirty="0" smtClean="0"/>
              <a:t> est allée?</a:t>
            </a:r>
          </a:p>
          <a:p>
            <a:pPr marL="0" indent="0" algn="ctr">
              <a:buNone/>
            </a:pPr>
            <a:endParaRPr lang="fr-FR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à Paris en France</a:t>
            </a:r>
          </a:p>
        </p:txBody>
      </p:sp>
      <p:pic>
        <p:nvPicPr>
          <p:cNvPr id="30722" name="Picture 2" descr="A teenage girl with long brown hai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0"/>
            <a:ext cx="2286000" cy="30182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9"/>
            <a:ext cx="8915400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Quand est-ce que Pauline est restée à la maison?</a:t>
            </a:r>
          </a:p>
          <a:p>
            <a:pPr marL="0" indent="0" algn="ctr">
              <a:buNone/>
            </a:pPr>
            <a:endParaRPr lang="fr-FR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au </a:t>
            </a:r>
            <a:r>
              <a:rPr lang="en-US" sz="4000" dirty="0" err="1" smtClean="0"/>
              <a:t>mois</a:t>
            </a:r>
            <a:r>
              <a:rPr lang="en-US" sz="4000" dirty="0" smtClean="0"/>
              <a:t> </a:t>
            </a:r>
            <a:r>
              <a:rPr lang="en-US" sz="4000" dirty="0" err="1" smtClean="0"/>
              <a:t>d’août</a:t>
            </a:r>
            <a:endParaRPr lang="en-US" sz="4000" dirty="0" smtClean="0"/>
          </a:p>
        </p:txBody>
      </p:sp>
      <p:pic>
        <p:nvPicPr>
          <p:cNvPr id="31746" name="Picture 2" descr="A teenage girl with long dark brown hair and brown ey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819400"/>
            <a:ext cx="2667000" cy="29498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9"/>
            <a:ext cx="8915400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Combien de jours est-ce que Julien s’est baigné dans la mer?</a:t>
            </a:r>
          </a:p>
          <a:p>
            <a:pPr marL="0" indent="0" algn="ctr">
              <a:buNone/>
            </a:pPr>
            <a:endParaRPr lang="fr-FR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err="1" smtClean="0"/>
              <a:t>tous</a:t>
            </a:r>
            <a:r>
              <a:rPr lang="en-US" sz="4000" dirty="0" smtClean="0"/>
              <a:t> les </a:t>
            </a:r>
            <a:r>
              <a:rPr lang="en-US" sz="4000" dirty="0" err="1" smtClean="0"/>
              <a:t>jours</a:t>
            </a:r>
            <a:endParaRPr lang="en-US" sz="4000" dirty="0" smtClean="0"/>
          </a:p>
        </p:txBody>
      </p:sp>
      <p:pic>
        <p:nvPicPr>
          <p:cNvPr id="32770" name="Picture 2" descr="A teenage boy. He has dark brown hair and brown ey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819400"/>
            <a:ext cx="2842706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9"/>
            <a:ext cx="8915400" cy="5105401"/>
          </a:xfr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fr-FR" sz="4000" dirty="0" smtClean="0"/>
              <a:t>C’était comment les vacances de Julien?</a:t>
            </a:r>
          </a:p>
          <a:p>
            <a:pPr marL="0" indent="0" algn="ctr">
              <a:buNone/>
            </a:pPr>
            <a:endParaRPr lang="fr-FR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err="1" smtClean="0"/>
              <a:t>génial</a:t>
            </a:r>
            <a:r>
              <a:rPr lang="en-US" sz="4000" dirty="0" smtClean="0"/>
              <a:t>!</a:t>
            </a:r>
          </a:p>
        </p:txBody>
      </p:sp>
      <p:pic>
        <p:nvPicPr>
          <p:cNvPr id="32770" name="Picture 2" descr="A teenage boy. He has dark brown hair and brown ey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819400"/>
            <a:ext cx="2842706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893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92</TotalTime>
  <Words>156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Spring</vt:lpstr>
      <vt:lpstr>Français 41</vt:lpstr>
      <vt:lpstr>Comment se sont passées les vacances?</vt:lpstr>
      <vt:lpstr>#1</vt:lpstr>
      <vt:lpstr>#2</vt:lpstr>
      <vt:lpstr>#3</vt:lpstr>
      <vt:lpstr>#4</vt:lpstr>
      <vt:lpstr>#5</vt:lpstr>
      <vt:lpstr>#6</vt:lpstr>
    </vt:vector>
  </TitlesOfParts>
  <Company>Fairfield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EAS</cp:lastModifiedBy>
  <cp:revision>27</cp:revision>
  <dcterms:created xsi:type="dcterms:W3CDTF">2012-08-27T19:10:11Z</dcterms:created>
  <dcterms:modified xsi:type="dcterms:W3CDTF">2012-08-30T23:45:02Z</dcterms:modified>
</cp:coreProperties>
</file>